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74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7" r:id="rId18"/>
    <p:sldId id="258" r:id="rId19"/>
    <p:sldId id="259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3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40B8-53E5-421C-B912-9E390BE9366C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624D-9AB7-4A7A-B706-628081444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385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40B8-53E5-421C-B912-9E390BE9366C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624D-9AB7-4A7A-B706-628081444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902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40B8-53E5-421C-B912-9E390BE9366C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624D-9AB7-4A7A-B706-628081444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5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40B8-53E5-421C-B912-9E390BE9366C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624D-9AB7-4A7A-B706-628081444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510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40B8-53E5-421C-B912-9E390BE9366C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624D-9AB7-4A7A-B706-628081444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258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40B8-53E5-421C-B912-9E390BE9366C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624D-9AB7-4A7A-B706-628081444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04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40B8-53E5-421C-B912-9E390BE9366C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624D-9AB7-4A7A-B706-628081444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39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40B8-53E5-421C-B912-9E390BE9366C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624D-9AB7-4A7A-B706-628081444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8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40B8-53E5-421C-B912-9E390BE9366C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624D-9AB7-4A7A-B706-628081444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9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40B8-53E5-421C-B912-9E390BE9366C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624D-9AB7-4A7A-B706-628081444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70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840B8-53E5-421C-B912-9E390BE9366C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3624D-9AB7-4A7A-B706-628081444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41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840B8-53E5-421C-B912-9E390BE9366C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3624D-9AB7-4A7A-B706-62808144479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284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678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46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1.gi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0.gif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1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gif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4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gif"/><Relationship Id="rId5" Type="http://schemas.openxmlformats.org/officeDocument/2006/relationships/image" Target="../media/image7.png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stockfresh.com/files/o/olgacov/m/66/1285559_stock-photo-vector-two-palm-trees-on-an-island-in-the-ocean-at-noon.jpg" TargetMode="External"/><Relationship Id="rId13" Type="http://schemas.openxmlformats.org/officeDocument/2006/relationships/hyperlink" Target="https://image.arukereso.hu/mid/9530971.philips-gc-3109.jpg" TargetMode="External"/><Relationship Id="rId3" Type="http://schemas.openxmlformats.org/officeDocument/2006/relationships/hyperlink" Target="http://domovityi.ru/wp-content/uploads/2015/12/&#1050;&#1088;&#1072;&#1089;&#1085;&#1086;&#1077;-&#1080;-&#1078;&#1077;&#1083;&#1090;&#1086;&#1077;-&#1084;&#1099;&#1083;&#1086;-mini.jpg" TargetMode="External"/><Relationship Id="rId7" Type="http://schemas.openxmlformats.org/officeDocument/2006/relationships/hyperlink" Target="http://www.child-lib-gtn.ru/presentations/big/slajd23.jpg" TargetMode="External"/><Relationship Id="rId12" Type="http://schemas.openxmlformats.org/officeDocument/2006/relationships/hyperlink" Target="http://www.letoshop.rs/slike/609535.jpg" TargetMode="External"/><Relationship Id="rId2" Type="http://schemas.openxmlformats.org/officeDocument/2006/relationships/hyperlink" Target="http://cdn01.ru/files/users/images/e5/1e/e51edcdefb7bf10e3447fdae266d2597.gif" TargetMode="External"/><Relationship Id="rId16" Type="http://schemas.openxmlformats.org/officeDocument/2006/relationships/hyperlink" Target="http://img12.3lian.com/gaoqing02/01/72/17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s.cdn1.123rf.com/168nwm/arnica/arnica1210/arnica121000127/16023655-train-toy-vector.jpg" TargetMode="External"/><Relationship Id="rId11" Type="http://schemas.openxmlformats.org/officeDocument/2006/relationships/hyperlink" Target="http://www.webpark.ru/uploads54/101119/Demotivators_39.jpg" TargetMode="External"/><Relationship Id="rId5" Type="http://schemas.openxmlformats.org/officeDocument/2006/relationships/hyperlink" Target="http://static.mnogonado.net/images/img.php?l=/store/image/jpg_350851-575.jpg&amp;w=250" TargetMode="External"/><Relationship Id="rId15" Type="http://schemas.openxmlformats.org/officeDocument/2006/relationships/hyperlink" Target="https://www.colourbox.com/preview/3146726-red-thread-and-needle-isolated-on-white.jpg" TargetMode="External"/><Relationship Id="rId10" Type="http://schemas.openxmlformats.org/officeDocument/2006/relationships/hyperlink" Target="https://mitzhy.files.wordpress.com/2011/05/pensil.jpg?w=640" TargetMode="External"/><Relationship Id="rId4" Type="http://schemas.openxmlformats.org/officeDocument/2006/relationships/hyperlink" Target="http://s00.yaplakal.com/pics/userpic/5/8/7/av-289785.jpg" TargetMode="External"/><Relationship Id="rId9" Type="http://schemas.openxmlformats.org/officeDocument/2006/relationships/hyperlink" Target="https://arhivurokov.ru/kopilka/uploads/user_file_5458fc98498f0/konspiekt-nod-po-ravitiiu-riechi-s-ispol-zovaniiem-mniemotiekhniki-v-starshiei-ghruppie_2.jpeg" TargetMode="External"/><Relationship Id="rId14" Type="http://schemas.openxmlformats.org/officeDocument/2006/relationships/hyperlink" Target="https://www.igromagazin.ru/img/offers_imgs/16106-3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ruitcorp.com/img/f-watermelon.jpg" TargetMode="External"/><Relationship Id="rId13" Type="http://schemas.openxmlformats.org/officeDocument/2006/relationships/hyperlink" Target="https://ds03.infourok.ru/uploads/ex/12db/0005df3a-dbc61097/hello_html_66fb8a84.jpg" TargetMode="External"/><Relationship Id="rId18" Type="http://schemas.openxmlformats.org/officeDocument/2006/relationships/hyperlink" Target="http://hipermir.ru/image/pticy/sinica_color.jpg" TargetMode="External"/><Relationship Id="rId3" Type="http://schemas.openxmlformats.org/officeDocument/2006/relationships/hyperlink" Target="http://ic.pics.livejournal.com/nataliyrus/60168792/28704/28704_300.jpg" TargetMode="External"/><Relationship Id="rId7" Type="http://schemas.openxmlformats.org/officeDocument/2006/relationships/hyperlink" Target="https://ds04.infourok.ru/uploads/ex/0501/00028988-7e94e7f1/hello_html_m4bbd813e.jpg" TargetMode="External"/><Relationship Id="rId12" Type="http://schemas.openxmlformats.org/officeDocument/2006/relationships/hyperlink" Target="http://school52.ucoz.ru/_nw/3/44432843.jpg" TargetMode="External"/><Relationship Id="rId17" Type="http://schemas.openxmlformats.org/officeDocument/2006/relationships/hyperlink" Target="http://savepic.su/1649884m.jpg" TargetMode="External"/><Relationship Id="rId2" Type="http://schemas.openxmlformats.org/officeDocument/2006/relationships/hyperlink" Target="https://arhivurokov.ru/multiurok/b/8/0/b80704f16e55318b3ad17614bd6fe2c478a7c499/img211.jpg" TargetMode="External"/><Relationship Id="rId16" Type="http://schemas.openxmlformats.org/officeDocument/2006/relationships/hyperlink" Target="https://podolsk-servis.ru/kikirdori/didakticheskiy-material-po-teme-obuv-27583.jpg" TargetMode="External"/><Relationship Id="rId20" Type="http://schemas.openxmlformats.org/officeDocument/2006/relationships/hyperlink" Target="http://img-fotki.yandex.ru/get/9325/83813999.1613/0_11c919_e8e525c0_L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mypresentation.ru/documents/b38e6946d704a894ff4fa99f7e8cb117/018.jpg" TargetMode="External"/><Relationship Id="rId11" Type="http://schemas.openxmlformats.org/officeDocument/2006/relationships/hyperlink" Target="http://images.gofreedownload.net/cartoon-transportation-vectors-241904.jpg" TargetMode="External"/><Relationship Id="rId5" Type="http://schemas.openxmlformats.org/officeDocument/2006/relationships/hyperlink" Target="http://engblog.ru/wp-content/uploads/2015/12/onion.jpg" TargetMode="External"/><Relationship Id="rId15" Type="http://schemas.openxmlformats.org/officeDocument/2006/relationships/hyperlink" Target="http://agesmystery.ru/wp-content/uploads/2016/04/treasure_may2002.gif" TargetMode="External"/><Relationship Id="rId10" Type="http://schemas.openxmlformats.org/officeDocument/2006/relationships/hyperlink" Target="https://img01.rl0.ru/377402e61825fe802128164e76fc83d8/c533x700/s019.radikal.ru/i607/1209/03/e7d9718eed47.jpg" TargetMode="External"/><Relationship Id="rId19" Type="http://schemas.openxmlformats.org/officeDocument/2006/relationships/hyperlink" Target="http://umm4.com/wp-content/uploads/2012/07/chetverostishiya-dlya-detej-13.jpg" TargetMode="External"/><Relationship Id="rId4" Type="http://schemas.openxmlformats.org/officeDocument/2006/relationships/hyperlink" Target="https://4.404content.com/resize/730x-/1/B2/84/429437150406641662/fullsize.png" TargetMode="External"/><Relationship Id="rId9" Type="http://schemas.openxmlformats.org/officeDocument/2006/relationships/hyperlink" Target="https://cdn.tutsplus.com/vector/uploads/legacy/tuts/53_Vector_Orange/final.jpg" TargetMode="External"/><Relationship Id="rId14" Type="http://schemas.openxmlformats.org/officeDocument/2006/relationships/hyperlink" Target="http://www.rastut-goda.ru/images/stories/flexicontent/m_--16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3.bp.blogspot.com/-qq-fy9mrMJw/VOJrl5DHCSI/AAAAAAAAAXA/oTP_UxPj3E0/s1600/ribki_v_akvariume.jpg" TargetMode="External"/><Relationship Id="rId13" Type="http://schemas.openxmlformats.org/officeDocument/2006/relationships/hyperlink" Target="http://cs6.pikabu.ru/images/big_size_comm/2015-02_5/14248756629637.jpg" TargetMode="External"/><Relationship Id="rId3" Type="http://schemas.openxmlformats.org/officeDocument/2006/relationships/hyperlink" Target="http://v.img.com.ua/b/orig/7/91/5f2c22cb4a5380af7ca75622a6426917.jpg" TargetMode="External"/><Relationship Id="rId7" Type="http://schemas.openxmlformats.org/officeDocument/2006/relationships/hyperlink" Target="http://koteko.ru/wp-content/uploads/2016/01/shapki-s-ushkami-kryuchkom-dlya-devochki-281.jpg" TargetMode="External"/><Relationship Id="rId12" Type="http://schemas.openxmlformats.org/officeDocument/2006/relationships/hyperlink" Target="http://melikedacha.ru/wp-content/uploads/2012/05/landish3.jpg" TargetMode="External"/><Relationship Id="rId2" Type="http://schemas.openxmlformats.org/officeDocument/2006/relationships/hyperlink" Target="http://xcook.info/sites/default/files/products/11/tverdyj-syr-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umbs.dreamstime.com/z/&#1073;&#1091;&#1082;&#1077;&#1090;-&#1072;&#1089;&#1090;&#1088;-21228352.jpg" TargetMode="External"/><Relationship Id="rId11" Type="http://schemas.openxmlformats.org/officeDocument/2006/relationships/hyperlink" Target="http://www.multeashki.ru/Images/Foto/popugayKesha.jpg" TargetMode="External"/><Relationship Id="rId5" Type="http://schemas.openxmlformats.org/officeDocument/2006/relationships/hyperlink" Target="http://koalenok-i-co.narod.ru/img/14/narciss.gif" TargetMode="External"/><Relationship Id="rId10" Type="http://schemas.openxmlformats.org/officeDocument/2006/relationships/hyperlink" Target="http://img0.liveinternet.ru/images/attach/d/1/131/184/131184084_____origAA.png" TargetMode="External"/><Relationship Id="rId4" Type="http://schemas.openxmlformats.org/officeDocument/2006/relationships/hyperlink" Target="https://deti-online.com/img/chibi-oslik-iaia-color.jpg" TargetMode="External"/><Relationship Id="rId9" Type="http://schemas.openxmlformats.org/officeDocument/2006/relationships/hyperlink" Target="https://st.weblancer.net/download/871249_935xp.jpg" TargetMode="External"/><Relationship Id="rId14" Type="http://schemas.openxmlformats.org/officeDocument/2006/relationships/hyperlink" Target="http://polezno.lv/sites/default/files/styles/flexslider_full/public/news/20160328/avtobus.png?itok=mt9CcnC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.gi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1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1142" y="514421"/>
            <a:ext cx="63017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44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пособие</a:t>
            </a:r>
            <a:endParaRPr lang="ru-RU" sz="4400" b="1" cap="none" spc="0" dirty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9826" y="1437751"/>
            <a:ext cx="72843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«Учимся читать»</a:t>
            </a:r>
            <a:endParaRPr lang="ru-RU" sz="8000" b="1" cap="none" spc="0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15227" y="2468265"/>
            <a:ext cx="151355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600" b="1" dirty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3</a:t>
            </a:r>
            <a:r>
              <a:rPr lang="ru-RU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u-RU" sz="3600" b="1" cap="none" spc="0" dirty="0" smtClean="0">
                <a:ln/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часть</a:t>
            </a:r>
            <a:endParaRPr lang="ru-RU" sz="3600" b="1" cap="none" spc="0" dirty="0">
              <a:ln/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2954" y="5336927"/>
            <a:ext cx="314951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cap="none" spc="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Подготовила</a:t>
            </a:r>
          </a:p>
          <a:p>
            <a:pPr algn="ctr"/>
            <a:r>
              <a:rPr lang="ru-RU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Малеева Татьяна Викторовна,</a:t>
            </a:r>
            <a:endParaRPr lang="ru-RU" cap="none" spc="0" dirty="0" smtClean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cap="none" spc="0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ГУО «СШ № 21 г. Бобруйска»</a:t>
            </a:r>
            <a:endParaRPr lang="ru-RU" cap="none" spc="0" dirty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сведения 6">
            <a:hlinkClick r:id="rId2" action="ppaction://hlinksldjump" highlightClick="1"/>
          </p:cNvPr>
          <p:cNvSpPr/>
          <p:nvPr/>
        </p:nvSpPr>
        <p:spPr>
          <a:xfrm>
            <a:off x="261257" y="217714"/>
            <a:ext cx="362857" cy="406400"/>
          </a:xfrm>
          <a:prstGeom prst="actionButtonInformati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668129"/>
            <a:ext cx="4013201" cy="40132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2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541255" y="2419104"/>
            <a:ext cx="855618" cy="6404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366427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191599" y="2419104"/>
            <a:ext cx="855618" cy="6404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750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210537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025324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84149" y="2406598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028193" y="2431841"/>
            <a:ext cx="10534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234372" y="2392466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67360" y="3424879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258737" y="3604589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119086" y="4498936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501710" y="4566138"/>
            <a:ext cx="1075624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823450" y="4720516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49428" y="3524252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482008" y="3612521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371598" y="4070642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16770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40111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815350" y="2392465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54898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841941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551763" y="2406598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5490639" y="478305"/>
            <a:ext cx="1831574" cy="1799670"/>
            <a:chOff x="5490639" y="478305"/>
            <a:chExt cx="1831574" cy="1799670"/>
          </a:xfrm>
        </p:grpSpPr>
        <p:sp>
          <p:nvSpPr>
            <p:cNvPr id="46" name="Рамка 45"/>
            <p:cNvSpPr/>
            <p:nvPr/>
          </p:nvSpPr>
          <p:spPr>
            <a:xfrm>
              <a:off x="5490639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9" name="Рисунок 48" descr="http://tse4.mm.bing.net/th?id=OIP.M09ee6a6f16e8afebc51536082306ea9do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9068" y="557812"/>
              <a:ext cx="1643022" cy="16318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3668853" y="478305"/>
            <a:ext cx="1831574" cy="1799670"/>
            <a:chOff x="3668853" y="478305"/>
            <a:chExt cx="1831574" cy="1799670"/>
          </a:xfrm>
        </p:grpSpPr>
        <p:sp>
          <p:nvSpPr>
            <p:cNvPr id="43" name="Рамка 42"/>
            <p:cNvSpPr/>
            <p:nvPr/>
          </p:nvSpPr>
          <p:spPr>
            <a:xfrm>
              <a:off x="3668853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7170" name="Picture 2" descr="http://1nsk.ru/data/afisha/items/2014/mar/14/f_496d984badfcf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008" y="566573"/>
              <a:ext cx="1678037" cy="1631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25281" y="478305"/>
            <a:ext cx="1831574" cy="1799670"/>
            <a:chOff x="25281" y="478305"/>
            <a:chExt cx="1831574" cy="179967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20378" y="557812"/>
              <a:ext cx="1647096" cy="16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мка 3"/>
            <p:cNvSpPr/>
            <p:nvPr/>
          </p:nvSpPr>
          <p:spPr>
            <a:xfrm>
              <a:off x="25281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7172" name="Picture 4" descr="http://septik.guru/imgs/686/vodoprovodnyiy-kra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70" y="738678"/>
              <a:ext cx="1166009" cy="1387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1847067" y="478305"/>
            <a:ext cx="1831574" cy="1799670"/>
            <a:chOff x="1847067" y="478305"/>
            <a:chExt cx="1831574" cy="1799670"/>
          </a:xfrm>
        </p:grpSpPr>
        <p:sp>
          <p:nvSpPr>
            <p:cNvPr id="40" name="Рамка 39"/>
            <p:cNvSpPr/>
            <p:nvPr/>
          </p:nvSpPr>
          <p:spPr>
            <a:xfrm>
              <a:off x="1847067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7269" y="580100"/>
              <a:ext cx="1593887" cy="1618368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7312426" y="478305"/>
            <a:ext cx="1831574" cy="1799670"/>
            <a:chOff x="7312426" y="478305"/>
            <a:chExt cx="1831574" cy="1799670"/>
          </a:xfrm>
        </p:grpSpPr>
        <p:sp>
          <p:nvSpPr>
            <p:cNvPr id="51" name="Рамка 50"/>
            <p:cNvSpPr/>
            <p:nvPr/>
          </p:nvSpPr>
          <p:spPr>
            <a:xfrm>
              <a:off x="7312426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7174" name="Picture 6" descr="http://cdn.xl.thumbs.canstockphoto.com/canstock39139166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823"/>
            <a:stretch/>
          </p:blipFill>
          <p:spPr bwMode="auto">
            <a:xfrm>
              <a:off x="7400854" y="541474"/>
              <a:ext cx="1648248" cy="1640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2" name="Рисунок 4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1763" y="5183831"/>
            <a:ext cx="1435974" cy="14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  <p:bldP spid="57" grpId="0" animBg="1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541255" y="2419104"/>
            <a:ext cx="855618" cy="6404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366427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191599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750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210537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025324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26686" y="2388125"/>
            <a:ext cx="9877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996549" y="2380594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271548" y="2401999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99802" y="3450552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063724" y="362242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17401" y="4863390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95990" y="483606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97790" y="4363637"/>
            <a:ext cx="114602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986739" y="3609317"/>
            <a:ext cx="98777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107736" y="3488589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038038" y="4120683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16770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40111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844163" y="2474069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54898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841941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680177" y="2445450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281" y="478305"/>
            <a:ext cx="1831574" cy="1799670"/>
            <a:chOff x="25281" y="478305"/>
            <a:chExt cx="1831574" cy="1799670"/>
          </a:xfrm>
        </p:grpSpPr>
        <p:pic>
          <p:nvPicPr>
            <p:cNvPr id="8194" name="Picture 2" descr="http://multlab.ru/uploads/posts/2014-08/1408412895_gusenica_1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36" y="568076"/>
              <a:ext cx="1621371" cy="1644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Рамка 3"/>
            <p:cNvSpPr/>
            <p:nvPr/>
          </p:nvSpPr>
          <p:spPr>
            <a:xfrm>
              <a:off x="25281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490639" y="478305"/>
            <a:ext cx="1831574" cy="1799670"/>
            <a:chOff x="5490639" y="478305"/>
            <a:chExt cx="1831574" cy="179967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612119" y="557812"/>
              <a:ext cx="1596807" cy="16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Рамка 45"/>
            <p:cNvSpPr/>
            <p:nvPr/>
          </p:nvSpPr>
          <p:spPr>
            <a:xfrm>
              <a:off x="5490639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9" name="Рисунок 48" descr="http://sportsblogs.star-telegram.com/.a/6a00e54f7fc4c58833017d427f78f9970c-600wi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0110" y="608379"/>
              <a:ext cx="1146629" cy="159008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3668853" y="478305"/>
            <a:ext cx="1831574" cy="1799670"/>
            <a:chOff x="3668853" y="478305"/>
            <a:chExt cx="1831574" cy="1799670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24" t="25282" r="30585" b="53405"/>
            <a:stretch/>
          </p:blipFill>
          <p:spPr>
            <a:xfrm>
              <a:off x="3710103" y="552138"/>
              <a:ext cx="1711229" cy="1659958"/>
            </a:xfrm>
            <a:prstGeom prst="rect">
              <a:avLst/>
            </a:prstGeom>
          </p:spPr>
        </p:pic>
        <p:sp>
          <p:nvSpPr>
            <p:cNvPr id="43" name="Рамка 42"/>
            <p:cNvSpPr/>
            <p:nvPr/>
          </p:nvSpPr>
          <p:spPr>
            <a:xfrm>
              <a:off x="3668853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312426" y="478305"/>
            <a:ext cx="1831574" cy="1799670"/>
            <a:chOff x="7312426" y="478305"/>
            <a:chExt cx="1831574" cy="1799670"/>
          </a:xfrm>
        </p:grpSpPr>
        <p:pic>
          <p:nvPicPr>
            <p:cNvPr id="8196" name="Picture 4" descr="http://www.perseybaby.ru/files/image/brea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520" y="552138"/>
              <a:ext cx="1629405" cy="1654180"/>
            </a:xfrm>
            <a:prstGeom prst="rect">
              <a:avLst/>
            </a:prstGeom>
            <a:extLst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sp>
          <p:nvSpPr>
            <p:cNvPr id="51" name="Рамка 50"/>
            <p:cNvSpPr/>
            <p:nvPr/>
          </p:nvSpPr>
          <p:spPr>
            <a:xfrm>
              <a:off x="7312426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1847067" y="478305"/>
            <a:ext cx="1831574" cy="1799670"/>
            <a:chOff x="1847067" y="478305"/>
            <a:chExt cx="1831574" cy="179967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926337" y="571440"/>
              <a:ext cx="1596807" cy="16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Рамка 39"/>
            <p:cNvSpPr/>
            <p:nvPr/>
          </p:nvSpPr>
          <p:spPr>
            <a:xfrm>
              <a:off x="1847067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0" name="Picture 2" descr="http://borisova.3dn.ru/kartinki/jawlenija/oblak_1379867529_img_kopija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366" y="859193"/>
              <a:ext cx="1725939" cy="1169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Рисунок 4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1763" y="5183831"/>
            <a:ext cx="1435974" cy="14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1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  <p:bldP spid="57" grpId="0" animBg="1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541255" y="2419104"/>
            <a:ext cx="855618" cy="6404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366427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175866" y="2405515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750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210537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025324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90047" y="2417184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045870" y="2379707"/>
            <a:ext cx="107914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210330" y="2391403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45170" y="344260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769539" y="3659902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006154" y="4801925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842898" y="3465791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600610" y="4603808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698627" y="3516830"/>
            <a:ext cx="107914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045870" y="4451758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953984" y="4350026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810477" y="2387817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40111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782563" y="2408835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54898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131122" y="2387817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693450" y="2387817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281" y="478305"/>
            <a:ext cx="1831574" cy="1799670"/>
            <a:chOff x="25281" y="478305"/>
            <a:chExt cx="1831574" cy="1799670"/>
          </a:xfrm>
        </p:grpSpPr>
        <p:pic>
          <p:nvPicPr>
            <p:cNvPr id="9218" name="Picture 2" descr="https://www.lumi.com.ua/media/catalog/product/cache/3/thumbnail/9df78eab33525d08d6e5fb8d27136e95/n/a/nastolnaja-lampa-kanlux-1910-image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05" y="538594"/>
              <a:ext cx="1627264" cy="1627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Рамка 3"/>
            <p:cNvSpPr/>
            <p:nvPr/>
          </p:nvSpPr>
          <p:spPr>
            <a:xfrm>
              <a:off x="25281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847067" y="478305"/>
            <a:ext cx="1831574" cy="1799670"/>
            <a:chOff x="1847067" y="478305"/>
            <a:chExt cx="1831574" cy="1799670"/>
          </a:xfrm>
        </p:grpSpPr>
        <p:pic>
          <p:nvPicPr>
            <p:cNvPr id="9220" name="Picture 4" descr="http://i2.telesam.net/1/244/2439557/afacdb/obruch-razbornyj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4918" y="570518"/>
              <a:ext cx="1647268" cy="1647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Рамка 39"/>
            <p:cNvSpPr/>
            <p:nvPr/>
          </p:nvSpPr>
          <p:spPr>
            <a:xfrm>
              <a:off x="1847067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627357" y="478305"/>
            <a:ext cx="1873070" cy="1799670"/>
            <a:chOff x="3627357" y="478305"/>
            <a:chExt cx="1873070" cy="179967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3771993" y="558871"/>
              <a:ext cx="1596807" cy="16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Рамка 42"/>
            <p:cNvSpPr/>
            <p:nvPr/>
          </p:nvSpPr>
          <p:spPr>
            <a:xfrm>
              <a:off x="3668853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9226" name="Picture 10" descr="http://klipart.ucoz.com/_ph/41/2/949282849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357" y="606245"/>
              <a:ext cx="1816865" cy="1671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Группа 6"/>
          <p:cNvGrpSpPr/>
          <p:nvPr/>
        </p:nvGrpSpPr>
        <p:grpSpPr>
          <a:xfrm>
            <a:off x="5490639" y="478305"/>
            <a:ext cx="1831574" cy="1799670"/>
            <a:chOff x="5490639" y="478305"/>
            <a:chExt cx="1831574" cy="1799670"/>
          </a:xfrm>
        </p:grpSpPr>
        <p:pic>
          <p:nvPicPr>
            <p:cNvPr id="9228" name="Picture 12" descr="http://2.bp.blogspot.com/-hue9EeFOOWU/T_wt3DVvTII/AAAAAAAAE3A/2zl4mXNv7uo/s1600/1280820814_library.gi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6061" y="558870"/>
              <a:ext cx="1626153" cy="1658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Рамка 45"/>
            <p:cNvSpPr/>
            <p:nvPr/>
          </p:nvSpPr>
          <p:spPr>
            <a:xfrm>
              <a:off x="5490639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7333763" y="478091"/>
            <a:ext cx="1831574" cy="1799670"/>
            <a:chOff x="7312426" y="478305"/>
            <a:chExt cx="1831574" cy="1799670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7366510" y="547537"/>
              <a:ext cx="1687895" cy="16155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Рамка 50"/>
            <p:cNvSpPr/>
            <p:nvPr/>
          </p:nvSpPr>
          <p:spPr>
            <a:xfrm>
              <a:off x="7312426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0" name="Рисунок 49"/>
            <p:cNvPicPr/>
            <p:nvPr/>
          </p:nvPicPr>
          <p:blipFill>
            <a:blip r:embed="rId6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34241" y="611107"/>
              <a:ext cx="1299952" cy="1639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" name="Рисунок 4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1763" y="5183831"/>
            <a:ext cx="1435974" cy="14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0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  <p:bldP spid="57" grpId="0" animBg="1"/>
      <p:bldP spid="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541255" y="2419104"/>
            <a:ext cx="855618" cy="6404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366427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191599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750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210537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025324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74044" y="2376027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995230" y="2414404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246814" y="2407130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0808" y="3601941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314410" y="4096980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737830" y="4709936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19667" y="4762343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758459" y="3697358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224112" y="3776766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631971" y="4397065"/>
            <a:ext cx="948961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57867" y="24144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40111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812460" y="2376027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54898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038299" y="2419104"/>
            <a:ext cx="855618" cy="6404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618011" y="2379061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5281" y="478305"/>
            <a:ext cx="1831574" cy="1799670"/>
            <a:chOff x="25281" y="478305"/>
            <a:chExt cx="1831574" cy="1799670"/>
          </a:xfrm>
        </p:grpSpPr>
        <p:pic>
          <p:nvPicPr>
            <p:cNvPr id="49" name="Рисунок 48" descr="https://media.lamsao.com/Data/quynhdtn/25012016/du_doan_van_menh_cua_con_theo_gio_sinh_cua_tung_con_giap11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88" y="556190"/>
              <a:ext cx="1627085" cy="16405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Рамка 3"/>
            <p:cNvSpPr/>
            <p:nvPr/>
          </p:nvSpPr>
          <p:spPr>
            <a:xfrm>
              <a:off x="25281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863776" y="478305"/>
            <a:ext cx="1831574" cy="1799670"/>
            <a:chOff x="1847067" y="478305"/>
            <a:chExt cx="1831574" cy="1799670"/>
          </a:xfrm>
        </p:grpSpPr>
        <p:sp>
          <p:nvSpPr>
            <p:cNvPr id="40" name="Рамка 39"/>
            <p:cNvSpPr/>
            <p:nvPr/>
          </p:nvSpPr>
          <p:spPr>
            <a:xfrm>
              <a:off x="1847067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1886" y="598648"/>
              <a:ext cx="1589455" cy="15555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3668853" y="478305"/>
            <a:ext cx="1831574" cy="1799670"/>
            <a:chOff x="3668853" y="478305"/>
            <a:chExt cx="1831574" cy="1799670"/>
          </a:xfrm>
        </p:grpSpPr>
        <p:pic>
          <p:nvPicPr>
            <p:cNvPr id="10242" name="Picture 2" descr="https://thumbs.dreamstime.com/z/%D0%BD%D0%BE%D0%B6%D0%BD%D0%B8%D1%86%D1%8B-%D0%B5%D1%82%D0%B5%D0%B9-7051998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19" t="4550" r="8107" b="15041"/>
            <a:stretch/>
          </p:blipFill>
          <p:spPr bwMode="auto">
            <a:xfrm>
              <a:off x="3748795" y="548361"/>
              <a:ext cx="1679066" cy="1624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Рамка 42"/>
            <p:cNvSpPr/>
            <p:nvPr/>
          </p:nvSpPr>
          <p:spPr>
            <a:xfrm>
              <a:off x="3668853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7312426" y="478305"/>
            <a:ext cx="1831574" cy="1799670"/>
            <a:chOff x="7312426" y="478305"/>
            <a:chExt cx="1831574" cy="1799670"/>
          </a:xfrm>
        </p:grpSpPr>
        <p:pic>
          <p:nvPicPr>
            <p:cNvPr id="10244" name="Picture 4" descr="http://doshkolenok.net/ldimg/1389-slova-na-bukvu-i-1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75" r="-1" b="50273"/>
            <a:stretch/>
          </p:blipFill>
          <p:spPr bwMode="auto">
            <a:xfrm>
              <a:off x="7429103" y="556190"/>
              <a:ext cx="1598217" cy="1616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Рамка 50"/>
            <p:cNvSpPr/>
            <p:nvPr/>
          </p:nvSpPr>
          <p:spPr>
            <a:xfrm>
              <a:off x="7312426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490639" y="478305"/>
            <a:ext cx="1831574" cy="1799670"/>
            <a:chOff x="5490639" y="478305"/>
            <a:chExt cx="1831574" cy="1799670"/>
          </a:xfrm>
        </p:grpSpPr>
        <p:pic>
          <p:nvPicPr>
            <p:cNvPr id="10246" name="Picture 6" descr="https://www.stihi.ru/pics/2014/12/17/7587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7317" y="556190"/>
              <a:ext cx="1598219" cy="16164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Рамка 45"/>
            <p:cNvSpPr/>
            <p:nvPr/>
          </p:nvSpPr>
          <p:spPr>
            <a:xfrm>
              <a:off x="5490639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1" name="Рисунок 4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1763" y="5183831"/>
            <a:ext cx="1435974" cy="14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02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  <p:bldP spid="57" grpId="0" animBg="1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541255" y="2419104"/>
            <a:ext cx="855618" cy="6404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366427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191599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750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210537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025324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521140" y="2401657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118238" y="2406275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245146" y="2414066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02104" y="368665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015378" y="3728068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87924" y="4707282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995895" y="3847506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885327" y="4330171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71001" y="3450807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039233" y="4766825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791197" y="465309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71853" y="2388515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40111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860028" y="2368044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93728" y="4915814"/>
            <a:ext cx="1798925" cy="1798925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7596352" y="3174964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015383" y="2388515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715336" y="2365430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281" y="478305"/>
            <a:ext cx="1831574" cy="1799670"/>
            <a:chOff x="25281" y="478305"/>
            <a:chExt cx="1831574" cy="1799670"/>
          </a:xfrm>
        </p:grpSpPr>
        <p:pic>
          <p:nvPicPr>
            <p:cNvPr id="1026" name="Picture 2" descr="http://xcook.info/sites/default/files/products/11/tverdyj-syr-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128" y="529808"/>
              <a:ext cx="1639566" cy="1666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Рамка 3"/>
            <p:cNvSpPr/>
            <p:nvPr/>
          </p:nvSpPr>
          <p:spPr>
            <a:xfrm>
              <a:off x="25281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668853" y="478305"/>
            <a:ext cx="1831574" cy="1799670"/>
            <a:chOff x="3668853" y="478305"/>
            <a:chExt cx="1831574" cy="1799670"/>
          </a:xfrm>
        </p:grpSpPr>
        <p:pic>
          <p:nvPicPr>
            <p:cNvPr id="1028" name="Picture 4" descr="http://v.img.com.ua/b/orig/7/91/5f2c22cb4a5380af7ca75622a6426917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31" r="6846"/>
            <a:stretch/>
          </p:blipFill>
          <p:spPr bwMode="auto">
            <a:xfrm>
              <a:off x="3748284" y="543317"/>
              <a:ext cx="1636516" cy="1653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Рамка 42"/>
            <p:cNvSpPr/>
            <p:nvPr/>
          </p:nvSpPr>
          <p:spPr>
            <a:xfrm>
              <a:off x="3668853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847067" y="478305"/>
            <a:ext cx="1831574" cy="1799670"/>
            <a:chOff x="1847067" y="478305"/>
            <a:chExt cx="1831574" cy="1799670"/>
          </a:xfrm>
        </p:grpSpPr>
        <p:sp>
          <p:nvSpPr>
            <p:cNvPr id="40" name="Рамка 39"/>
            <p:cNvSpPr/>
            <p:nvPr/>
          </p:nvSpPr>
          <p:spPr>
            <a:xfrm>
              <a:off x="1847067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032" name="Picture 8" descr="https://deti-online.com/img/chibi-oslik-iaia-color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6496" y="578228"/>
              <a:ext cx="1636517" cy="1618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5490639" y="478305"/>
            <a:ext cx="1831574" cy="1799670"/>
            <a:chOff x="5490639" y="478305"/>
            <a:chExt cx="1831574" cy="1799670"/>
          </a:xfrm>
        </p:grpSpPr>
        <p:pic>
          <p:nvPicPr>
            <p:cNvPr id="1034" name="Picture 10" descr="http://koalenok-i-co.narod.ru/img/14/narciss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4487" y="543317"/>
              <a:ext cx="1668618" cy="16533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Рамка 45"/>
            <p:cNvSpPr/>
            <p:nvPr/>
          </p:nvSpPr>
          <p:spPr>
            <a:xfrm>
              <a:off x="5490639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312426" y="478305"/>
            <a:ext cx="1831574" cy="1799670"/>
            <a:chOff x="7312426" y="478305"/>
            <a:chExt cx="1831574" cy="1799670"/>
          </a:xfrm>
        </p:grpSpPr>
        <p:pic>
          <p:nvPicPr>
            <p:cNvPr id="1036" name="Picture 12" descr="https://thumbs.dreamstime.com/z/%D0%B1%D1%83%D0%BA%D0%B5%D1%82-%D0%B0%D1%81%D1%82%D1%80-21228352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0" t="13136" r="24394" b="11009"/>
            <a:stretch/>
          </p:blipFill>
          <p:spPr bwMode="auto">
            <a:xfrm>
              <a:off x="7376273" y="550755"/>
              <a:ext cx="1658831" cy="164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Рамка 50"/>
            <p:cNvSpPr/>
            <p:nvPr/>
          </p:nvSpPr>
          <p:spPr>
            <a:xfrm>
              <a:off x="7312426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85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  <p:bldP spid="57" grpId="0" animBg="1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541255" y="2419104"/>
            <a:ext cx="855618" cy="6404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366427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191599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750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210537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025324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77867" y="2399309"/>
            <a:ext cx="167866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017319" y="2382767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210434" y="2389052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23368" y="3670813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167802" y="4464752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97938" y="4793822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175856" y="3892050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069529" y="4449121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065574" y="3616588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311728" y="3728068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4264190" y="4358818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757867" y="2399309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40111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781162" y="2359227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54898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080185" y="2382767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667662" y="2399309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847067" y="478305"/>
            <a:ext cx="1831574" cy="1799670"/>
            <a:chOff x="1847067" y="478305"/>
            <a:chExt cx="1831574" cy="1799670"/>
          </a:xfrm>
        </p:grpSpPr>
        <p:sp>
          <p:nvSpPr>
            <p:cNvPr id="40" name="Рамка 39"/>
            <p:cNvSpPr/>
            <p:nvPr/>
          </p:nvSpPr>
          <p:spPr>
            <a:xfrm>
              <a:off x="1847067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054" name="Picture 6" descr="http://3.bp.blogspot.com/-qq-fy9mrMJw/VOJrl5DHCSI/AAAAAAAAAXA/oTP_UxPj3E0/s1600/ribki_v_akvarium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40814" y="582646"/>
              <a:ext cx="1601072" cy="1559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3668853" y="478305"/>
            <a:ext cx="1831574" cy="1799670"/>
            <a:chOff x="3668853" y="478305"/>
            <a:chExt cx="1831574" cy="1799670"/>
          </a:xfrm>
        </p:grpSpPr>
        <p:pic>
          <p:nvPicPr>
            <p:cNvPr id="2056" name="Picture 8" descr="https://st.weblancer.net/download/871249_935xp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966" y="559557"/>
              <a:ext cx="1606917" cy="1644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Рамка 42"/>
            <p:cNvSpPr/>
            <p:nvPr/>
          </p:nvSpPr>
          <p:spPr>
            <a:xfrm>
              <a:off x="3668853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5490639" y="478305"/>
            <a:ext cx="1831574" cy="1799670"/>
            <a:chOff x="5490639" y="478305"/>
            <a:chExt cx="1831574" cy="179967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5590248" y="559557"/>
              <a:ext cx="1639756" cy="16371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Рамка 45"/>
            <p:cNvSpPr/>
            <p:nvPr/>
          </p:nvSpPr>
          <p:spPr>
            <a:xfrm>
              <a:off x="5490639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058" name="Picture 10" descr="http://img0.liveinternet.ru/images/attach/d/1/131/184/131184084_____origA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0709" y="559558"/>
              <a:ext cx="1415172" cy="159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7312426" y="478305"/>
            <a:ext cx="1831574" cy="1799670"/>
            <a:chOff x="7312426" y="478305"/>
            <a:chExt cx="1831574" cy="179967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7412034" y="575505"/>
              <a:ext cx="1596807" cy="16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Рамка 50"/>
            <p:cNvSpPr/>
            <p:nvPr/>
          </p:nvSpPr>
          <p:spPr>
            <a:xfrm>
              <a:off x="7312426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4" name="Рисунок 43"/>
            <p:cNvPicPr/>
            <p:nvPr/>
          </p:nvPicPr>
          <p:blipFill>
            <a:blip r:embed="rId5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622121" y="575505"/>
              <a:ext cx="1199244" cy="1640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5" name="Рисунок 4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1763" y="5183831"/>
            <a:ext cx="1435974" cy="1435974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10599" y="462771"/>
            <a:ext cx="1831574" cy="1799670"/>
            <a:chOff x="10599" y="462771"/>
            <a:chExt cx="1831574" cy="1799670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0599" y="462771"/>
              <a:ext cx="1831574" cy="1799670"/>
              <a:chOff x="25281" y="478305"/>
              <a:chExt cx="1831574" cy="1799670"/>
            </a:xfrm>
          </p:grpSpPr>
          <p:sp>
            <p:nvSpPr>
              <p:cNvPr id="4" name="Рамка 3"/>
              <p:cNvSpPr/>
              <p:nvPr/>
            </p:nvSpPr>
            <p:spPr>
              <a:xfrm>
                <a:off x="25281" y="478305"/>
                <a:ext cx="1831574" cy="1799670"/>
              </a:xfrm>
              <a:prstGeom prst="frame">
                <a:avLst>
                  <a:gd name="adj1" fmla="val 4446"/>
                </a:avLst>
              </a:prstGeom>
              <a:ln/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141708" y="595085"/>
                <a:ext cx="1590747" cy="16016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00" y="559557"/>
              <a:ext cx="1651238" cy="1593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06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  <p:bldP spid="57" grpId="0" animBg="1"/>
      <p:bldP spid="7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541255" y="2419104"/>
            <a:ext cx="855618" cy="6404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366427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191599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750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210537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025324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34680" y="2395115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012626" y="2386548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210996" y="241910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05797" y="3728306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2001330" y="3698990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084742" y="4642009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499818" y="4672557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877283" y="4611106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663108" y="3564562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314699" y="3698990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212478" y="4672557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800403" y="237992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40111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821722" y="2375292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54898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056226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734988" y="2446392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281" y="478305"/>
            <a:ext cx="1831574" cy="1799670"/>
            <a:chOff x="25281" y="478305"/>
            <a:chExt cx="1831574" cy="1799670"/>
          </a:xfrm>
        </p:grpSpPr>
        <p:sp>
          <p:nvSpPr>
            <p:cNvPr id="4" name="Рамка 3"/>
            <p:cNvSpPr/>
            <p:nvPr/>
          </p:nvSpPr>
          <p:spPr>
            <a:xfrm>
              <a:off x="25281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074" name="Picture 2" descr="http://www.multeashki.ru/Images/Foto/popugayKesha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92" b="7541"/>
            <a:stretch/>
          </p:blipFill>
          <p:spPr bwMode="auto">
            <a:xfrm>
              <a:off x="132795" y="565681"/>
              <a:ext cx="1647606" cy="1631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1888319" y="478305"/>
            <a:ext cx="1831574" cy="1799670"/>
            <a:chOff x="1847067" y="478305"/>
            <a:chExt cx="1831574" cy="1799670"/>
          </a:xfrm>
        </p:grpSpPr>
        <p:sp>
          <p:nvSpPr>
            <p:cNvPr id="40" name="Рамка 39"/>
            <p:cNvSpPr/>
            <p:nvPr/>
          </p:nvSpPr>
          <p:spPr>
            <a:xfrm>
              <a:off x="1847067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926337" y="571440"/>
              <a:ext cx="1596807" cy="16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2" descr="http://borisova.3dn.ru/kartinki/jawlenija/oblak_1379867529_img_kopija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0366" y="859193"/>
              <a:ext cx="1725939" cy="1169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3668853" y="478305"/>
            <a:ext cx="1831574" cy="1799670"/>
            <a:chOff x="3668853" y="478305"/>
            <a:chExt cx="1831574" cy="1799670"/>
          </a:xfrm>
        </p:grpSpPr>
        <p:sp>
          <p:nvSpPr>
            <p:cNvPr id="43" name="Рамка 42"/>
            <p:cNvSpPr/>
            <p:nvPr/>
          </p:nvSpPr>
          <p:spPr>
            <a:xfrm>
              <a:off x="3668853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076" name="Picture 4" descr="http://melikedacha.ru/wp-content/uploads/2012/05/landish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1061" y="571379"/>
              <a:ext cx="1707241" cy="1625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Группа 5"/>
          <p:cNvGrpSpPr/>
          <p:nvPr/>
        </p:nvGrpSpPr>
        <p:grpSpPr>
          <a:xfrm>
            <a:off x="5490639" y="478305"/>
            <a:ext cx="1831574" cy="1799670"/>
            <a:chOff x="5490639" y="478305"/>
            <a:chExt cx="1831574" cy="1799670"/>
          </a:xfrm>
        </p:grpSpPr>
        <p:sp>
          <p:nvSpPr>
            <p:cNvPr id="46" name="Рамка 45"/>
            <p:cNvSpPr/>
            <p:nvPr/>
          </p:nvSpPr>
          <p:spPr>
            <a:xfrm>
              <a:off x="5490639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078" name="Picture 6" descr="http://cs6.pikabu.ru/images/big_size_comm/2015-02_5/14248756629637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5049" y="573991"/>
              <a:ext cx="1638056" cy="1622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Группа 7"/>
          <p:cNvGrpSpPr/>
          <p:nvPr/>
        </p:nvGrpSpPr>
        <p:grpSpPr>
          <a:xfrm>
            <a:off x="7312426" y="478305"/>
            <a:ext cx="1831574" cy="1799670"/>
            <a:chOff x="7312426" y="478305"/>
            <a:chExt cx="1831574" cy="1799670"/>
          </a:xfrm>
        </p:grpSpPr>
        <p:sp>
          <p:nvSpPr>
            <p:cNvPr id="51" name="Рамка 50"/>
            <p:cNvSpPr/>
            <p:nvPr/>
          </p:nvSpPr>
          <p:spPr>
            <a:xfrm>
              <a:off x="7312426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7406835" y="565681"/>
              <a:ext cx="1628269" cy="16310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80" name="Picture 8" descr="http://polezno.lv/sites/default/files/styles/flexslider_full/public/news/20160328/avtobus.png?itok=mt9CcnC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524" y="671981"/>
              <a:ext cx="1737165" cy="1429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Рисунок 4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1763" y="5183831"/>
            <a:ext cx="1435974" cy="14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7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  <p:bldP spid="57" grpId="0" animBg="1"/>
      <p:bldP spid="7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3200" y="197029"/>
            <a:ext cx="8721551" cy="18639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1440" tIns="45720" rIns="91440" bIns="45720">
            <a:prstTxWarp prst="textTriangle">
              <a:avLst/>
            </a:prstTxWarp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ru-RU" sz="115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endParaRPr lang="ru-RU" sz="115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омой 4">
            <a:hlinkClick r:id="" action="ppaction://hlinkshowjump?jump=endshow" highlightClick="1"/>
          </p:cNvPr>
          <p:cNvSpPr/>
          <p:nvPr/>
        </p:nvSpPr>
        <p:spPr>
          <a:xfrm>
            <a:off x="8345713" y="5994399"/>
            <a:ext cx="579037" cy="602343"/>
          </a:xfrm>
          <a:prstGeom prst="actionButtonHom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99" y="1748970"/>
            <a:ext cx="4847772" cy="4847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77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8514" y="841607"/>
            <a:ext cx="860697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http://cdn01.ru/files/users/images/e5/1e/e51edcdefb7bf10e3447fdae266d2597.gif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лужа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http://domovityi.ru/wp-content/uploads/2015/12/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Красное-и-желтое-мыло-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mini.jpg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мыло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s00.yaplakal.com/pics/userpic/5/8/7/av-289785.jpg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утёнок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://static.mnogonado.net/images/img.php?l=/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store/image/jpg_350851-575.jpg&amp;w=250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пчёлка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us.cdn1.123rf.com/168nwm/arnica/arnica1210/arnica121000127/16023655-train-toy-vector.jpg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паровоз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www.child-lib-gtn.ru/presentations/big/slajd23.jpg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ракета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stockfresh.com/files/o/olgacov/m/66/1285559_stock-photo-vector-two-palm-trees-on-an-island-in-the-ocean-at-noon.jpg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остров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https://arhivurokov.ru/kopilka/uploads/user_file_5458fc98498f0/konspiekt-nod-po-ravitiiu-riechi-s-ispol-zovaniiem-mniemotiekhniki-v-starshiei-ghruppie_2.jpeg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шуба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https://mitzhy.files.wordpress.com/2011/05/pensil.jpg?w=640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карандаш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http://www.webpark.ru/uploads54/101119/Demotivators_39.jpg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носки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http://www.letoshop.rs/slike/609535.jpg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ножницы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https://image.arukereso.hu/mid/9530971.philips-gc-3109.jpg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утюг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https://www.igromagazin.ru/img/offers_imgs/16106-3.jpg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рубашка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https://www.colourbox.com/preview/3146726-red-thread-and-needle-isolated-on-white.jpg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иголка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http://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img12.3lian.com/gaoqing02/01/72/171.jpg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улитка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14913" y="290064"/>
            <a:ext cx="2714172" cy="551543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Шеврон 2">
            <a:hlinkClick r:id="" action="ppaction://hlinkshowjump?jump=nextslide"/>
          </p:cNvPr>
          <p:cNvSpPr/>
          <p:nvPr/>
        </p:nvSpPr>
        <p:spPr>
          <a:xfrm>
            <a:off x="8505372" y="6074228"/>
            <a:ext cx="464457" cy="449943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65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86" y="117693"/>
            <a:ext cx="878114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arhivurokov.ru/multiurok/b/8/0/b80704f16e55318b3ad17614bd6fe2c478a7c499/img211.jpg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хвост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ic.pics.livejournal.com/nataliyrus/60168792/28704/28704_300.jpg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арбуз с семечками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https://4.404content.com/resize/730x-/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1/B2/84/429437150406641662/fullsize.png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морковь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engblog.ru/wp-content/uploads/2015/12/onion.jpg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лук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mypresentation.ru/documents/b38e6946d704a894ff4fa99f7e8cb117/018.jpg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лимоны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ds04.infourok.ru/uploads/ex/0501/00028988-7e94e7f1/hello_html_m4bbd813e.jpg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грибы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www.fruitcorp.com/img/f-watermelon.jpg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арбуз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cdn.tutsplus.com/vector/uploads/legacy/tuts/53_Vector_Orange/final.jpg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апельсин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https://img01.rl0.ru/377402e61825fe802128164e76fc83d8/c533x700/s019.radikal.ru/i607/1209/03/e7d9718eed47.jpg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пальма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http://images.gofreedownload.net/cartoon-transportation-vectors-241904.jpg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самолёт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http://school52.ucoz.ru/_nw/3/44432843.jpg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кораблик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https://ds03.infourok.ru/uploads/ex/12db/0005df3a-dbc61097/hello_html_66fb8a84.jpg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индюк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http://www.rastut-goda.ru/images/stories/flexicontent/m_--16.jpg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радуга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http://agesmystery.ru/wp-content/uploads/2016/04/treasure_may2002.gif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сундук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https://podolsk-servis.ru/kikirdori/didakticheskiy-material-po-teme-obuv-27583.jpg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носки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http://savepic.su/1649884m.jpg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ласточка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8"/>
              </a:rPr>
              <a:t>://hipermir.ru/image/pticy/sinica_color.jpg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синица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9"/>
              </a:rPr>
              <a:t>http://umm4.com/wp-content/uploads/2012/07/chetverostishiya-dlya-detej-13.jpg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лисичка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0"/>
              </a:rPr>
              <a:t>http://img-fotki.yandex.ru/get/9325/83813999.1613/0_11c919_e8e525c0_L.png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аист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Шеврон 3">
            <a:hlinkClick r:id="" action="ppaction://hlinkshowjump?jump=nextslide"/>
          </p:cNvPr>
          <p:cNvSpPr/>
          <p:nvPr/>
        </p:nvSpPr>
        <p:spPr>
          <a:xfrm>
            <a:off x="8505372" y="6161313"/>
            <a:ext cx="464457" cy="449943"/>
          </a:xfrm>
          <a:prstGeom prst="chevro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6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541255" y="2419104"/>
            <a:ext cx="855618" cy="6404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366427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191599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750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210537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025324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75921" y="2426658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860412" y="2466767"/>
            <a:ext cx="13901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166131" y="2426658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9111" y="3574762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810714" y="4127433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180475" y="3736013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35690" y="4836064"/>
            <a:ext cx="13901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817963" y="4772823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901867" y="4777102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6786940" y="3849816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909275" y="4470808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16770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40111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886595" y="2395582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Рисунок 3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1763" y="5183831"/>
            <a:ext cx="1435974" cy="1435974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7654898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841941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597350" y="2395582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5281" y="478305"/>
            <a:ext cx="1831574" cy="1799670"/>
            <a:chOff x="25281" y="478305"/>
            <a:chExt cx="1831574" cy="1799670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63" t="13251" r="16971" b="10481"/>
            <a:stretch/>
          </p:blipFill>
          <p:spPr>
            <a:xfrm>
              <a:off x="101736" y="558871"/>
              <a:ext cx="1661768" cy="164065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</p:pic>
        <p:sp>
          <p:nvSpPr>
            <p:cNvPr id="4" name="Рамка 3"/>
            <p:cNvSpPr/>
            <p:nvPr/>
          </p:nvSpPr>
          <p:spPr>
            <a:xfrm>
              <a:off x="25281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847067" y="478305"/>
            <a:ext cx="1831574" cy="1799670"/>
            <a:chOff x="1847067" y="478305"/>
            <a:chExt cx="1831574" cy="1799670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0418" y="591001"/>
              <a:ext cx="1635083" cy="161366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</p:pic>
        <p:sp>
          <p:nvSpPr>
            <p:cNvPr id="40" name="Рамка 39"/>
            <p:cNvSpPr/>
            <p:nvPr/>
          </p:nvSpPr>
          <p:spPr>
            <a:xfrm>
              <a:off x="1847067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3668853" y="478305"/>
            <a:ext cx="1831574" cy="1799670"/>
            <a:chOff x="3668853" y="478305"/>
            <a:chExt cx="1831574" cy="1799670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771993" y="558871"/>
              <a:ext cx="1596807" cy="16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Рамка 42"/>
            <p:cNvSpPr/>
            <p:nvPr/>
          </p:nvSpPr>
          <p:spPr>
            <a:xfrm>
              <a:off x="3668853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9" name="Рисунок 48" descr="http://img-fotki.yandex.ru/get/4607/svetlera.3e/0_506e8_49d4d9c5_XXXL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0658" y="651672"/>
              <a:ext cx="1191295" cy="143022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Группа 6"/>
          <p:cNvGrpSpPr/>
          <p:nvPr/>
        </p:nvGrpSpPr>
        <p:grpSpPr>
          <a:xfrm>
            <a:off x="5490639" y="478305"/>
            <a:ext cx="1831574" cy="1799670"/>
            <a:chOff x="5490639" y="478305"/>
            <a:chExt cx="1831574" cy="179967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608023" y="565662"/>
              <a:ext cx="1596807" cy="16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Рамка 45"/>
            <p:cNvSpPr/>
            <p:nvPr/>
          </p:nvSpPr>
          <p:spPr>
            <a:xfrm>
              <a:off x="5490639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7" name="Рисунок 66" descr="http://sportsblogs.star-telegram.com/.a/6a00e54f7fc4c58833017d427f78f9970c-600wi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0111" y="675779"/>
              <a:ext cx="1009474" cy="144853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Группа 7"/>
          <p:cNvGrpSpPr/>
          <p:nvPr/>
        </p:nvGrpSpPr>
        <p:grpSpPr>
          <a:xfrm>
            <a:off x="7312426" y="478305"/>
            <a:ext cx="1831574" cy="1799670"/>
            <a:chOff x="7312426" y="478305"/>
            <a:chExt cx="1831574" cy="179967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7402039" y="565662"/>
              <a:ext cx="1596807" cy="16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Рамка 50"/>
            <p:cNvSpPr/>
            <p:nvPr/>
          </p:nvSpPr>
          <p:spPr>
            <a:xfrm>
              <a:off x="7312426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0" name="Рисунок 49" descr="http://www.playcast.ru/uploads/2015/03/16/12662763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990" y="662415"/>
              <a:ext cx="1519856" cy="1300038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9707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  <p:bldP spid="57" grpId="0" animBg="1"/>
      <p:bldP spid="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228" y="217493"/>
            <a:ext cx="863600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xcook.info/sites/default/files/products/11/tverdyj-syr-1.jpg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сыр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v.img.com.ua/b/orig/7/91/5f2c22cb4a5380af7ca75622a6426917.jpg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соска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deti-online.com/img/chibi-oslik-iaia-color.jpg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ослик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koalenok-i-co.narod.ru/img/14/narciss.gif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нарцисс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https://thumbs.dreamstime.com/z/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букет-астр-21228352.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астры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koteko.ru/wp-content/uploads/2016/01/shapki-s-ushkami-kryuchkom-dlya-devochki-281.jpg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шапка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http://3.bp.blogspot.com/-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qq-fy9mrMJw/VOJrl5DHCSI/AAAAAAAAAXA/oTP_UxPj3E0/s1600/ribki_v_akvariume.jpg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аквариум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https://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st.weblancer.net/download/871249_935xp.jpg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повар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http://img0.liveinternet.ru/images/attach/d/1/131/184/131184084_____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origAA.png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кот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www.multeashki.ru/Images/Foto/popugayKesha.jpg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попугай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melikedacha.ru/wp-content/uploads/2012/05/landish3.jpg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ландыш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cs6.pikabu.ru/images/big_size_comm/2015-02_5/14248756629637.jpg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кубики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http://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polezno.lv/sites/default/files/styles/flexslider_full/public/news/20160328/avtobus.png?itok=mt9CcnCn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автобус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Управляющая кнопка: возврат 2">
            <a:hlinkClick r:id="" action="ppaction://hlinkshowjump?jump=firstslide" highlightClick="1"/>
          </p:cNvPr>
          <p:cNvSpPr/>
          <p:nvPr/>
        </p:nvSpPr>
        <p:spPr>
          <a:xfrm>
            <a:off x="8331200" y="6066971"/>
            <a:ext cx="580571" cy="508000"/>
          </a:xfrm>
          <a:prstGeom prst="actionButtonReturn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39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541255" y="2419104"/>
            <a:ext cx="855618" cy="6404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366427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191599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750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210537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025324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74760" y="2486726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046365" y="2419104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208862" y="241910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1702" y="3702348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721733" y="4315343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90196" y="4777288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95990" y="483606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26495" y="4810343"/>
            <a:ext cx="1161098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501946" y="3972851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905973" y="3997235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48097" y="4475219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16770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40111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818069" y="2431841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54898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841941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727422" y="2441306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847067" y="478305"/>
            <a:ext cx="1831574" cy="1799670"/>
            <a:chOff x="1847067" y="478305"/>
            <a:chExt cx="1831574" cy="179967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926837" y="557812"/>
              <a:ext cx="1596807" cy="16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Рамка 39"/>
            <p:cNvSpPr/>
            <p:nvPr/>
          </p:nvSpPr>
          <p:spPr>
            <a:xfrm>
              <a:off x="1847067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73" name="Рисунок 72"/>
            <p:cNvPicPr/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36924" y="557812"/>
              <a:ext cx="1199244" cy="1640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3668853" y="478305"/>
            <a:ext cx="1831574" cy="1799670"/>
            <a:chOff x="3668853" y="478305"/>
            <a:chExt cx="1831574" cy="1799670"/>
          </a:xfrm>
        </p:grpSpPr>
        <p:pic>
          <p:nvPicPr>
            <p:cNvPr id="75" name="Рисунок 74" descr="https://media.lamsao.com/Data/quynhdtn/25012016/du_doan_van_menh_cua_con_theo_gio_sinh_cua_tung_con_giap11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677" y="557812"/>
              <a:ext cx="1638973" cy="16406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" name="Рамка 42"/>
            <p:cNvSpPr/>
            <p:nvPr/>
          </p:nvSpPr>
          <p:spPr>
            <a:xfrm>
              <a:off x="3668853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7312426" y="478305"/>
            <a:ext cx="1831574" cy="1799670"/>
            <a:chOff x="7312426" y="478305"/>
            <a:chExt cx="1831574" cy="1799670"/>
          </a:xfrm>
        </p:grpSpPr>
        <p:sp>
          <p:nvSpPr>
            <p:cNvPr id="51" name="Рамка 50"/>
            <p:cNvSpPr/>
            <p:nvPr/>
          </p:nvSpPr>
          <p:spPr>
            <a:xfrm>
              <a:off x="7312426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76" name="Рисунок 75" descr="D:\рисунки\предметы разные\1277926078_3bd2e9ee4259.jp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2249" y="586967"/>
              <a:ext cx="1619398" cy="1611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Группа 5"/>
          <p:cNvGrpSpPr/>
          <p:nvPr/>
        </p:nvGrpSpPr>
        <p:grpSpPr>
          <a:xfrm>
            <a:off x="5490639" y="478305"/>
            <a:ext cx="1831574" cy="1799670"/>
            <a:chOff x="5490639" y="478305"/>
            <a:chExt cx="1831574" cy="1799670"/>
          </a:xfrm>
        </p:grpSpPr>
        <p:pic>
          <p:nvPicPr>
            <p:cNvPr id="77" name="Рисунок 76" descr="http://stockfresh.com/files/o/olgacov/m/66/1285559_stock-photo-vector-two-palm-trees-on-an-island-in-the-ocean-at-noon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0463" y="557812"/>
              <a:ext cx="1629185" cy="1640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6" name="Рамка 45"/>
            <p:cNvSpPr/>
            <p:nvPr/>
          </p:nvSpPr>
          <p:spPr>
            <a:xfrm>
              <a:off x="5490639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5281" y="478305"/>
            <a:ext cx="1831574" cy="1799670"/>
            <a:chOff x="25281" y="478305"/>
            <a:chExt cx="1831574" cy="179967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42664" y="531938"/>
              <a:ext cx="1596807" cy="16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мка 3"/>
            <p:cNvSpPr/>
            <p:nvPr/>
          </p:nvSpPr>
          <p:spPr>
            <a:xfrm>
              <a:off x="25281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25" y="625482"/>
              <a:ext cx="1242073" cy="1577922"/>
            </a:xfrm>
            <a:prstGeom prst="rect">
              <a:avLst/>
            </a:prstGeom>
          </p:spPr>
        </p:pic>
      </p:grpSp>
      <p:pic>
        <p:nvPicPr>
          <p:cNvPr id="44" name="Рисунок 4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1763" y="5183831"/>
            <a:ext cx="1435974" cy="14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45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  <p:bldP spid="57" grpId="0" animBg="1"/>
      <p:bldP spid="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3668853" y="478305"/>
            <a:ext cx="1831574" cy="1799670"/>
            <a:chOff x="3668853" y="478305"/>
            <a:chExt cx="1831574" cy="1799670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3771993" y="558871"/>
              <a:ext cx="1596807" cy="16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Рамка 42"/>
            <p:cNvSpPr/>
            <p:nvPr/>
          </p:nvSpPr>
          <p:spPr>
            <a:xfrm>
              <a:off x="3668853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026" name="Picture 2" descr="http://www.e-news.su/uploads/posts/2015-02/1424784430_raketta_4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7081" y="714360"/>
              <a:ext cx="1518433" cy="1367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Скругленный прямоугольник 51"/>
          <p:cNvSpPr/>
          <p:nvPr/>
        </p:nvSpPr>
        <p:spPr>
          <a:xfrm>
            <a:off x="541255" y="2419104"/>
            <a:ext cx="855618" cy="6404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366427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191599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750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210537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025324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66975" y="2435380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998898" y="2401373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209432" y="2420647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16979" y="3494543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846051" y="3728306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04090" y="4588042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094319" y="4706663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659075" y="4754424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31868" y="3611851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978025" y="3492230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76255" y="4265334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16770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40111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891074" y="2430159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54898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841941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648597" y="2395582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5281" y="478305"/>
            <a:ext cx="1831574" cy="1799670"/>
            <a:chOff x="25281" y="478305"/>
            <a:chExt cx="1831574" cy="179967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42664" y="543380"/>
              <a:ext cx="1596807" cy="16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мка 3"/>
            <p:cNvSpPr/>
            <p:nvPr/>
          </p:nvSpPr>
          <p:spPr>
            <a:xfrm>
              <a:off x="25281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9" name="Рисунок 48" descr="http://2.bp.blogspot.com/-psD7kCp9xqc/UpMsnTLDCXI/AAAAAAAAA5s/xK00aSs8pjE/s1600/j141718_1269416930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664" y="651672"/>
              <a:ext cx="1555797" cy="143022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Группа 2"/>
          <p:cNvGrpSpPr/>
          <p:nvPr/>
        </p:nvGrpSpPr>
        <p:grpSpPr>
          <a:xfrm>
            <a:off x="5490639" y="478305"/>
            <a:ext cx="1831574" cy="1799670"/>
            <a:chOff x="5490639" y="478305"/>
            <a:chExt cx="1831574" cy="1799670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5582117" y="566311"/>
              <a:ext cx="1596807" cy="16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Рамка 45"/>
            <p:cNvSpPr/>
            <p:nvPr/>
          </p:nvSpPr>
          <p:spPr>
            <a:xfrm>
              <a:off x="5490639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0" name="Рисунок 49" descr="http://img1.liveinternet.ru/images/attach/c/1/63/547/63547322_1283489248_03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2916" y="651672"/>
              <a:ext cx="1647698" cy="153236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Группа 1"/>
          <p:cNvGrpSpPr/>
          <p:nvPr/>
        </p:nvGrpSpPr>
        <p:grpSpPr>
          <a:xfrm>
            <a:off x="7312426" y="478305"/>
            <a:ext cx="1831574" cy="1799670"/>
            <a:chOff x="7312426" y="478305"/>
            <a:chExt cx="1831574" cy="1799670"/>
          </a:xfrm>
        </p:grpSpPr>
        <p:sp>
          <p:nvSpPr>
            <p:cNvPr id="51" name="Рамка 50"/>
            <p:cNvSpPr/>
            <p:nvPr/>
          </p:nvSpPr>
          <p:spPr>
            <a:xfrm>
              <a:off x="7312426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7" name="Рисунок 66" descr="http://www.testedich.de/quiz24/picture/pic_1190219042_1.jp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4702" y="583886"/>
              <a:ext cx="1587020" cy="16001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3" name="Рисунок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136" y="-3142636"/>
            <a:ext cx="117903" cy="118956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1847067" y="478305"/>
            <a:ext cx="1831574" cy="1799670"/>
            <a:chOff x="1847067" y="478305"/>
            <a:chExt cx="1831574" cy="179967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1957392" y="543380"/>
              <a:ext cx="1596807" cy="16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Рамка 39"/>
            <p:cNvSpPr/>
            <p:nvPr/>
          </p:nvSpPr>
          <p:spPr>
            <a:xfrm>
              <a:off x="1847067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5461" y="651672"/>
              <a:ext cx="1536425" cy="1550142"/>
            </a:xfrm>
            <a:prstGeom prst="rect">
              <a:avLst/>
            </a:prstGeom>
          </p:spPr>
        </p:pic>
      </p:grpSp>
      <p:pic>
        <p:nvPicPr>
          <p:cNvPr id="47" name="Рисунок 4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1763" y="5183831"/>
            <a:ext cx="1435974" cy="14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63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  <p:bldP spid="57" grpId="0" animBg="1"/>
      <p:bldP spid="7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541255" y="2419104"/>
            <a:ext cx="855618" cy="6404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366427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191599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750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210537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025324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40897" y="2466767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019007" y="2315327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141145" y="2419104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22466" y="3412220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826651" y="3605716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50124" y="4635095"/>
            <a:ext cx="1825172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95990" y="483606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503499" y="4635094"/>
            <a:ext cx="105349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501946" y="3972851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702241" y="3726172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860114" y="4602539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16770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40111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822664" y="2447890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54898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841941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701956" y="2444033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847067" y="478305"/>
            <a:ext cx="1831574" cy="1799670"/>
            <a:chOff x="1847067" y="478305"/>
            <a:chExt cx="1831574" cy="1799670"/>
          </a:xfrm>
        </p:grpSpPr>
        <p:sp>
          <p:nvSpPr>
            <p:cNvPr id="40" name="Рамка 39"/>
            <p:cNvSpPr/>
            <p:nvPr/>
          </p:nvSpPr>
          <p:spPr>
            <a:xfrm>
              <a:off x="1847067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3" r="13301" b="4983"/>
            <a:stretch/>
          </p:blipFill>
          <p:spPr>
            <a:xfrm>
              <a:off x="1944914" y="557813"/>
              <a:ext cx="1612954" cy="1614782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25281" y="432997"/>
            <a:ext cx="1841474" cy="1956151"/>
            <a:chOff x="25281" y="432997"/>
            <a:chExt cx="1841474" cy="1956151"/>
          </a:xfrm>
        </p:grpSpPr>
        <p:sp>
          <p:nvSpPr>
            <p:cNvPr id="4" name="Рамка 3"/>
            <p:cNvSpPr/>
            <p:nvPr/>
          </p:nvSpPr>
          <p:spPr>
            <a:xfrm>
              <a:off x="25281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11508" y="582370"/>
              <a:ext cx="1675260" cy="15902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7" name="Рисунок 66" descr="http://www.ondemandappscript.com/img/home/carpentersondemand.pn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00" y="432997"/>
              <a:ext cx="1797455" cy="19561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3668853" y="478305"/>
            <a:ext cx="1831574" cy="1799670"/>
            <a:chOff x="3668853" y="478305"/>
            <a:chExt cx="1831574" cy="1799670"/>
          </a:xfrm>
        </p:grpSpPr>
        <p:sp>
          <p:nvSpPr>
            <p:cNvPr id="43" name="Рамка 42"/>
            <p:cNvSpPr/>
            <p:nvPr/>
          </p:nvSpPr>
          <p:spPr>
            <a:xfrm>
              <a:off x="3668853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050" name="Picture 2" descr="https://us.123rf.com/450wm/iimages/iimages1205/iimages120500339/13541794-%D0%98%D0%BB%D0%BB%D1%8E%D1%81%D1%82%D1%80%D0%B0%D1%86%D0%B8%D1%8F-%D1%80%D0%B5%D1%82%D1%80%D0%BE-%D1%80%D0%BE%D0%B1%D0%BE%D1%82.jpg?ver=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8940" y="582370"/>
              <a:ext cx="1657999" cy="15902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Группа 1"/>
          <p:cNvGrpSpPr/>
          <p:nvPr/>
        </p:nvGrpSpPr>
        <p:grpSpPr>
          <a:xfrm>
            <a:off x="7312426" y="478305"/>
            <a:ext cx="1831574" cy="1799670"/>
            <a:chOff x="7312426" y="478305"/>
            <a:chExt cx="1831574" cy="1799670"/>
          </a:xfrm>
        </p:grpSpPr>
        <p:sp>
          <p:nvSpPr>
            <p:cNvPr id="51" name="Рамка 50"/>
            <p:cNvSpPr/>
            <p:nvPr/>
          </p:nvSpPr>
          <p:spPr>
            <a:xfrm>
              <a:off x="7312426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052" name="Picture 4" descr="http://montessoriself.ru/wp-content/uploads/2016/01/ras4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19" t="6516" r="5006" b="9999"/>
            <a:stretch/>
          </p:blipFill>
          <p:spPr bwMode="auto">
            <a:xfrm>
              <a:off x="7415912" y="608457"/>
              <a:ext cx="1624600" cy="1564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5490639" y="478305"/>
            <a:ext cx="1831574" cy="1799670"/>
            <a:chOff x="5490639" y="478305"/>
            <a:chExt cx="1831574" cy="179967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5594126" y="557812"/>
              <a:ext cx="1596807" cy="16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Рамка 45"/>
            <p:cNvSpPr/>
            <p:nvPr/>
          </p:nvSpPr>
          <p:spPr>
            <a:xfrm>
              <a:off x="5490639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054" name="Picture 6" descr="http://www.freelogovectors.net/wp-content/uploads/2013/02/fish_bowl_256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4071" y="724863"/>
              <a:ext cx="1481455" cy="1481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Рисунок 4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1763" y="5183831"/>
            <a:ext cx="1435974" cy="14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  <p:bldP spid="57" grpId="0" animBg="1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541255" y="2419104"/>
            <a:ext cx="855618" cy="6404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366427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191599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750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210537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025324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01756" y="2429197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858013" y="2467234"/>
            <a:ext cx="13901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210929" y="2421789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871663" y="4567024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903855" y="3575229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51135" y="4724723"/>
            <a:ext cx="13901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252047" y="4530559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173575" y="3555552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708487" y="3646736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180720" y="3595500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957723" y="4377893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16770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40111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840482" y="2424758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54898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841941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654898" y="2351033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668853" y="478305"/>
            <a:ext cx="1831574" cy="1799670"/>
            <a:chOff x="3668853" y="478305"/>
            <a:chExt cx="1831574" cy="1799670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771993" y="558871"/>
              <a:ext cx="1596807" cy="16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Рамка 42"/>
            <p:cNvSpPr/>
            <p:nvPr/>
          </p:nvSpPr>
          <p:spPr>
            <a:xfrm>
              <a:off x="3668853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9" name="Рисунок 48" descr="https://ds02.infourok.ru/uploads/ex/1197/00083b6e-1040a721/3/hello_html_m5879c191.pn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301" y="569141"/>
              <a:ext cx="1478938" cy="165123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Группа 6"/>
          <p:cNvGrpSpPr/>
          <p:nvPr/>
        </p:nvGrpSpPr>
        <p:grpSpPr>
          <a:xfrm>
            <a:off x="7312426" y="478305"/>
            <a:ext cx="1831574" cy="1799670"/>
            <a:chOff x="7312426" y="478305"/>
            <a:chExt cx="1831574" cy="1799670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24" t="25282" r="30585" b="53405"/>
            <a:stretch/>
          </p:blipFill>
          <p:spPr>
            <a:xfrm>
              <a:off x="7439797" y="569141"/>
              <a:ext cx="1631632" cy="1630386"/>
            </a:xfrm>
            <a:prstGeom prst="rect">
              <a:avLst/>
            </a:prstGeom>
          </p:spPr>
        </p:pic>
        <p:sp>
          <p:nvSpPr>
            <p:cNvPr id="51" name="Рамка 50"/>
            <p:cNvSpPr/>
            <p:nvPr/>
          </p:nvSpPr>
          <p:spPr>
            <a:xfrm>
              <a:off x="7312426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847067" y="478305"/>
            <a:ext cx="1831574" cy="1799670"/>
            <a:chOff x="1847067" y="478305"/>
            <a:chExt cx="1831574" cy="1799670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1907324" y="569141"/>
              <a:ext cx="1668177" cy="16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Рамка 39"/>
            <p:cNvSpPr/>
            <p:nvPr/>
          </p:nvSpPr>
          <p:spPr>
            <a:xfrm>
              <a:off x="1847067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074" name="Picture 2" descr="http://borisova.3dn.ru/kartinki/jawlenija/oblak_1379867529_img_kopij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9612">
              <a:off x="1895227" y="699202"/>
              <a:ext cx="1725939" cy="11698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-33821" y="459945"/>
            <a:ext cx="1831574" cy="1799670"/>
            <a:chOff x="25281" y="478305"/>
            <a:chExt cx="1831574" cy="1799670"/>
          </a:xfrm>
        </p:grpSpPr>
        <p:pic>
          <p:nvPicPr>
            <p:cNvPr id="3076" name="Picture 4" descr="http://www.graycell.ru/picture/big/kaktus5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39" y="565562"/>
              <a:ext cx="1651238" cy="1651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Рамка 3"/>
            <p:cNvSpPr/>
            <p:nvPr/>
          </p:nvSpPr>
          <p:spPr>
            <a:xfrm>
              <a:off x="25281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5490639" y="478305"/>
            <a:ext cx="1831574" cy="1799670"/>
            <a:chOff x="5490639" y="478305"/>
            <a:chExt cx="1831574" cy="1799670"/>
          </a:xfrm>
        </p:grpSpPr>
        <p:pic>
          <p:nvPicPr>
            <p:cNvPr id="3078" name="Picture 6" descr="http://supercook.ru/images-490-plody/490-02-s-0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8011" y="569141"/>
              <a:ext cx="1576829" cy="1661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Рамка 45"/>
            <p:cNvSpPr/>
            <p:nvPr/>
          </p:nvSpPr>
          <p:spPr>
            <a:xfrm>
              <a:off x="5490639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4" name="Рисунок 4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1763" y="5183831"/>
            <a:ext cx="1435974" cy="14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69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  <p:bldP spid="57" grpId="0" animBg="1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541255" y="2419104"/>
            <a:ext cx="855618" cy="6404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366427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191599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750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210537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025324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38202" y="2442945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975357" y="2442945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186264" y="2453197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07417" y="342924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837518" y="3692922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318368" y="4836063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32201" y="4680102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795353" y="4579203"/>
            <a:ext cx="9877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04539" y="3550939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5065763" y="3747800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3022496" y="4348572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16770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40111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916346" y="2453196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54898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841941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721053" y="2442944"/>
            <a:ext cx="987771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312426" y="478305"/>
            <a:ext cx="1831574" cy="1799670"/>
            <a:chOff x="7312426" y="478305"/>
            <a:chExt cx="1831574" cy="1799670"/>
          </a:xfrm>
        </p:grpSpPr>
        <p:sp>
          <p:nvSpPr>
            <p:cNvPr id="51" name="Рамка 50"/>
            <p:cNvSpPr/>
            <p:nvPr/>
          </p:nvSpPr>
          <p:spPr>
            <a:xfrm>
              <a:off x="7312426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9" name="Рисунок 48"/>
            <p:cNvPicPr/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22811" y="557812"/>
              <a:ext cx="1601016" cy="1628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Группа 5"/>
          <p:cNvGrpSpPr/>
          <p:nvPr/>
        </p:nvGrpSpPr>
        <p:grpSpPr>
          <a:xfrm>
            <a:off x="5490639" y="478305"/>
            <a:ext cx="1831574" cy="1799670"/>
            <a:chOff x="5490639" y="478305"/>
            <a:chExt cx="1831574" cy="1799670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5615021" y="576661"/>
              <a:ext cx="1596807" cy="16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Рамка 45"/>
            <p:cNvSpPr/>
            <p:nvPr/>
          </p:nvSpPr>
          <p:spPr>
            <a:xfrm>
              <a:off x="5490639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50" name="Рисунок 49" descr="http://sportsblogs.star-telegram.com/.a/6a00e54f7fc4c58833017d427f78f9970c-600wi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0111" y="586224"/>
              <a:ext cx="1146629" cy="160003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Группа 1"/>
          <p:cNvGrpSpPr/>
          <p:nvPr/>
        </p:nvGrpSpPr>
        <p:grpSpPr>
          <a:xfrm>
            <a:off x="25281" y="478305"/>
            <a:ext cx="1831574" cy="1799670"/>
            <a:chOff x="25281" y="478305"/>
            <a:chExt cx="1831574" cy="1799670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134229" y="557812"/>
              <a:ext cx="1596807" cy="16406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Рамка 3"/>
            <p:cNvSpPr/>
            <p:nvPr/>
          </p:nvSpPr>
          <p:spPr>
            <a:xfrm>
              <a:off x="25281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7" name="Рисунок 66" descr="http://www.xn--d1acigpebnhdq.xn--p1ai/files/petya.p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368" y="586224"/>
              <a:ext cx="1370365" cy="158383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3668853" y="478305"/>
            <a:ext cx="1831574" cy="1799670"/>
            <a:chOff x="3668853" y="478305"/>
            <a:chExt cx="1831574" cy="1799670"/>
          </a:xfrm>
        </p:grpSpPr>
        <p:sp>
          <p:nvSpPr>
            <p:cNvPr id="43" name="Рамка 42"/>
            <p:cNvSpPr/>
            <p:nvPr/>
          </p:nvSpPr>
          <p:spPr>
            <a:xfrm>
              <a:off x="3668853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098" name="Picture 2" descr="http://razdeti.ru/images/photos/medium/article752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672" y="557812"/>
              <a:ext cx="1615166" cy="1628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Группа 2"/>
          <p:cNvGrpSpPr/>
          <p:nvPr/>
        </p:nvGrpSpPr>
        <p:grpSpPr>
          <a:xfrm>
            <a:off x="1847067" y="478305"/>
            <a:ext cx="1831574" cy="1799670"/>
            <a:chOff x="1847067" y="478305"/>
            <a:chExt cx="1831574" cy="1799670"/>
          </a:xfrm>
        </p:grpSpPr>
        <p:sp>
          <p:nvSpPr>
            <p:cNvPr id="40" name="Рамка 39"/>
            <p:cNvSpPr/>
            <p:nvPr/>
          </p:nvSpPr>
          <p:spPr>
            <a:xfrm>
              <a:off x="1847067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100" name="Picture 4" descr="http://vskormi.ru/wp-content/uploads/2015/10/caviar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656" y="557812"/>
              <a:ext cx="1615166" cy="1608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Рисунок 4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1763" y="5183831"/>
            <a:ext cx="1435974" cy="14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3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  <p:bldP spid="57" grpId="0" animBg="1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541255" y="2419104"/>
            <a:ext cx="855618" cy="6404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366427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191599" y="2419104"/>
            <a:ext cx="855618" cy="6404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750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210537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025324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50608" y="2412553"/>
            <a:ext cx="167866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075027" y="2349812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209880" y="2412553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26174" y="3479265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792412" y="3773304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86744" y="4660881"/>
            <a:ext cx="167866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142354" y="4660881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895095" y="4587260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763753" y="3552885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967985" y="3724336"/>
            <a:ext cx="97013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908619" y="4371534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16770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40111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797329" y="2424244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54898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841941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544584" y="2395582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25281" y="478305"/>
            <a:ext cx="1831574" cy="1799670"/>
            <a:chOff x="25281" y="478305"/>
            <a:chExt cx="1831574" cy="1799670"/>
          </a:xfrm>
        </p:grpSpPr>
        <p:pic>
          <p:nvPicPr>
            <p:cNvPr id="44" name="Picture 2" descr="http://koteko.ru/wp-content/uploads/2016/01/shapki-s-ushkami-kryuchkom-dlya-devochki-28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174" y="564358"/>
              <a:ext cx="1641684" cy="1623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Рамка 3"/>
            <p:cNvSpPr/>
            <p:nvPr/>
          </p:nvSpPr>
          <p:spPr>
            <a:xfrm>
              <a:off x="25281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847067" y="478305"/>
            <a:ext cx="1831574" cy="1799670"/>
            <a:chOff x="1847067" y="478305"/>
            <a:chExt cx="1831574" cy="1799670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26705" y="578827"/>
              <a:ext cx="1656057" cy="1584525"/>
            </a:xfrm>
            <a:prstGeom prst="rect">
              <a:avLst/>
            </a:prstGeom>
          </p:spPr>
        </p:pic>
        <p:sp>
          <p:nvSpPr>
            <p:cNvPr id="40" name="Рамка 39"/>
            <p:cNvSpPr/>
            <p:nvPr/>
          </p:nvSpPr>
          <p:spPr>
            <a:xfrm>
              <a:off x="1847067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3668853" y="478305"/>
            <a:ext cx="1831574" cy="1799670"/>
            <a:chOff x="3668853" y="478305"/>
            <a:chExt cx="1831574" cy="1799670"/>
          </a:xfrm>
        </p:grpSpPr>
        <p:sp>
          <p:nvSpPr>
            <p:cNvPr id="43" name="Рамка 42"/>
            <p:cNvSpPr/>
            <p:nvPr/>
          </p:nvSpPr>
          <p:spPr>
            <a:xfrm>
              <a:off x="3668853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3786534" y="578827"/>
              <a:ext cx="1596212" cy="1593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6848" y="686970"/>
              <a:ext cx="1571183" cy="1394930"/>
            </a:xfrm>
            <a:prstGeom prst="rect">
              <a:avLst/>
            </a:prstGeom>
          </p:spPr>
        </p:pic>
      </p:grpSp>
      <p:grpSp>
        <p:nvGrpSpPr>
          <p:cNvPr id="6" name="Группа 5"/>
          <p:cNvGrpSpPr/>
          <p:nvPr/>
        </p:nvGrpSpPr>
        <p:grpSpPr>
          <a:xfrm>
            <a:off x="7312426" y="478305"/>
            <a:ext cx="1831574" cy="1799670"/>
            <a:chOff x="7312426" y="478305"/>
            <a:chExt cx="1831574" cy="1799670"/>
          </a:xfrm>
        </p:grpSpPr>
        <p:pic>
          <p:nvPicPr>
            <p:cNvPr id="5124" name="Picture 4" descr="https://www.stihi.ru/pics/2014/05/28/2361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8303" y="545005"/>
              <a:ext cx="1649607" cy="1666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Рамка 50"/>
            <p:cNvSpPr/>
            <p:nvPr/>
          </p:nvSpPr>
          <p:spPr>
            <a:xfrm>
              <a:off x="7312426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490639" y="478305"/>
            <a:ext cx="1831574" cy="1799670"/>
            <a:chOff x="5490639" y="478305"/>
            <a:chExt cx="1831574" cy="1799670"/>
          </a:xfrm>
        </p:grpSpPr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08320" y="578827"/>
              <a:ext cx="1624897" cy="1593854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/>
              </a:solidFill>
            </a:ln>
          </p:spPr>
        </p:pic>
        <p:sp>
          <p:nvSpPr>
            <p:cNvPr id="46" name="Рамка 45"/>
            <p:cNvSpPr/>
            <p:nvPr/>
          </p:nvSpPr>
          <p:spPr>
            <a:xfrm>
              <a:off x="5490639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2" name="Рисунок 4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1763" y="5183831"/>
            <a:ext cx="1435974" cy="14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  <p:bldP spid="57" grpId="0" animBg="1"/>
      <p:bldP spid="7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541255" y="2419104"/>
            <a:ext cx="855618" cy="6404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366427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191599" y="2419104"/>
            <a:ext cx="855618" cy="64044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5750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2210537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025324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427977" y="2374229"/>
            <a:ext cx="107914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3898483" y="2413026"/>
            <a:ext cx="13901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233883" y="2466767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05665" y="3517801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908718" y="3638955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72487" y="4706738"/>
            <a:ext cx="12041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3963664" y="3821898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888486" y="4452710"/>
            <a:ext cx="117692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856701" y="3491734"/>
            <a:ext cx="13901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887298" y="4599730"/>
            <a:ext cx="1069524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2922631" y="4602539"/>
            <a:ext cx="1079142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endParaRPr lang="ru-RU" sz="13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16770" y="2419104"/>
            <a:ext cx="855618" cy="640444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840111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5796902" y="2383739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654898" y="3191278"/>
            <a:ext cx="1146629" cy="1074057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7841941" y="2419104"/>
            <a:ext cx="855618" cy="64044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569752" y="2443119"/>
            <a:ext cx="120417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3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847067" y="478305"/>
            <a:ext cx="1831574" cy="1799670"/>
            <a:chOff x="1847067" y="478305"/>
            <a:chExt cx="1831574" cy="1799670"/>
          </a:xfrm>
        </p:grpSpPr>
        <p:pic>
          <p:nvPicPr>
            <p:cNvPr id="49" name="Рисунок 48" descr="http://stockfresh.com/files/o/olgacov/m/66/1285559_stock-photo-vector-two-palm-trees-on-an-island-in-the-ocean-at-noon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814" y="557458"/>
              <a:ext cx="1638856" cy="15851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0" name="Рамка 39"/>
            <p:cNvSpPr/>
            <p:nvPr/>
          </p:nvSpPr>
          <p:spPr>
            <a:xfrm>
              <a:off x="1847067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3668853" y="478305"/>
            <a:ext cx="1831574" cy="1799670"/>
            <a:chOff x="3668853" y="478305"/>
            <a:chExt cx="1831574" cy="1799670"/>
          </a:xfrm>
        </p:grpSpPr>
        <p:sp>
          <p:nvSpPr>
            <p:cNvPr id="43" name="Рамка 42"/>
            <p:cNvSpPr/>
            <p:nvPr/>
          </p:nvSpPr>
          <p:spPr>
            <a:xfrm>
              <a:off x="3668853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67" name="Рисунок 6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18" t="11784" r="14743" b="11397"/>
            <a:stretch/>
          </p:blipFill>
          <p:spPr>
            <a:xfrm>
              <a:off x="3782824" y="598620"/>
              <a:ext cx="1593844" cy="1574888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5490639" y="478305"/>
            <a:ext cx="1831574" cy="1799670"/>
            <a:chOff x="5490639" y="478305"/>
            <a:chExt cx="1831574" cy="1799670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73" r="13301" b="4983"/>
            <a:stretch/>
          </p:blipFill>
          <p:spPr>
            <a:xfrm>
              <a:off x="5583532" y="566495"/>
              <a:ext cx="1630918" cy="1607013"/>
            </a:xfrm>
            <a:prstGeom prst="rect">
              <a:avLst/>
            </a:prstGeom>
          </p:spPr>
        </p:pic>
        <p:sp>
          <p:nvSpPr>
            <p:cNvPr id="46" name="Рамка 45"/>
            <p:cNvSpPr/>
            <p:nvPr/>
          </p:nvSpPr>
          <p:spPr>
            <a:xfrm>
              <a:off x="5490639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7312426" y="478305"/>
            <a:ext cx="1831574" cy="1799670"/>
            <a:chOff x="7312426" y="478305"/>
            <a:chExt cx="1831574" cy="1799670"/>
          </a:xfrm>
        </p:grpSpPr>
        <p:pic>
          <p:nvPicPr>
            <p:cNvPr id="6146" name="Picture 2" descr="http://vio.uchim.info/Vio_82/cd_site/articles/art_1_2_clip_image03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5318" y="556537"/>
              <a:ext cx="1621131" cy="1616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Рамка 50"/>
            <p:cNvSpPr/>
            <p:nvPr/>
          </p:nvSpPr>
          <p:spPr>
            <a:xfrm>
              <a:off x="7312426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5281" y="478305"/>
            <a:ext cx="1831574" cy="1799670"/>
            <a:chOff x="25281" y="478305"/>
            <a:chExt cx="1831574" cy="1799670"/>
          </a:xfrm>
        </p:grpSpPr>
        <p:pic>
          <p:nvPicPr>
            <p:cNvPr id="6148" name="Picture 4" descr="http://xn----8sbiecm6bhdx8i.xn--p1ai/sites/default/files/dojd_0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16" t="11211" r="13941" b="13580"/>
            <a:stretch/>
          </p:blipFill>
          <p:spPr bwMode="auto">
            <a:xfrm>
              <a:off x="101736" y="582018"/>
              <a:ext cx="1703832" cy="1591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Рамка 3"/>
            <p:cNvSpPr/>
            <p:nvPr/>
          </p:nvSpPr>
          <p:spPr>
            <a:xfrm>
              <a:off x="25281" y="478305"/>
              <a:ext cx="1831574" cy="1799670"/>
            </a:xfrm>
            <a:prstGeom prst="frame">
              <a:avLst>
                <a:gd name="adj1" fmla="val 4446"/>
              </a:avLst>
            </a:pr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41" name="Рисунок 4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1763" y="5183831"/>
            <a:ext cx="1435974" cy="143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23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61" grpId="0"/>
      <p:bldP spid="62" grpId="0"/>
      <p:bldP spid="63" grpId="0"/>
      <p:bldP spid="30" grpId="0" animBg="1"/>
      <p:bldP spid="34" grpId="0"/>
      <p:bldP spid="57" grpId="0" animBg="1"/>
      <p:bldP spid="71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720</TotalTime>
  <Words>469</Words>
  <Application>Microsoft Office PowerPoint</Application>
  <PresentationFormat>Экран (4:3)</PresentationFormat>
  <Paragraphs>250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34</cp:revision>
  <dcterms:created xsi:type="dcterms:W3CDTF">2017-03-30T17:11:43Z</dcterms:created>
  <dcterms:modified xsi:type="dcterms:W3CDTF">2017-04-06T10:19:17Z</dcterms:modified>
</cp:coreProperties>
</file>